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323" r:id="rId3"/>
    <p:sldId id="324" r:id="rId4"/>
    <p:sldId id="326" r:id="rId5"/>
    <p:sldId id="319" r:id="rId6"/>
    <p:sldId id="327" r:id="rId7"/>
  </p:sldIdLst>
  <p:sldSz cx="12192000" cy="6858000"/>
  <p:notesSz cx="6858000" cy="9144000"/>
  <p:embeddedFontLst>
    <p:embeddedFont>
      <p:font typeface="맑은 고딕" panose="020B0503020000020004" pitchFamily="50" charset="-127"/>
      <p:regular r:id="rId9"/>
      <p:bold r:id="rId10"/>
    </p:embeddedFont>
    <p:embeddedFont>
      <p:font typeface="메이플스토리" panose="02000300000000000000" pitchFamily="2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9F2C"/>
    <a:srgbClr val="F9A1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6" autoAdjust="0"/>
    <p:restoredTop sz="72154" autoAdjust="0"/>
  </p:normalViewPr>
  <p:slideViewPr>
    <p:cSldViewPr snapToGrid="0">
      <p:cViewPr varScale="1">
        <p:scale>
          <a:sx n="78" d="100"/>
          <a:sy n="78" d="100"/>
        </p:scale>
        <p:origin x="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222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2.png>
</file>

<file path=ppt/media/image3.png>
</file>

<file path=ppt/media/image4.sv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3F159-7250-4DD4-91C2-13B35D56E1AF}" type="datetimeFigureOut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9E5BFC-1559-42F1-8940-AB342D56B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459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132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142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909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301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412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09D0C-0730-3FA7-D006-7345AAB81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BAF2A3-6AB5-1035-43BF-2D5011F42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3043A6-A237-FAC7-600A-9061B568BF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652" y="6466897"/>
            <a:ext cx="2743200" cy="365125"/>
          </a:xfrm>
        </p:spPr>
        <p:txBody>
          <a:bodyPr/>
          <a:lstStyle/>
          <a:p>
            <a:fld id="{442BEE3F-2E9A-4FD8-8B8A-8619F3E161C0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B0122D-3523-6CED-C5D8-F3D528C10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CAC04C-B8A7-FFB2-46A6-4A00B5205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4148" y="6474198"/>
            <a:ext cx="2743200" cy="365125"/>
          </a:xfrm>
        </p:spPr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 dirty="0"/>
          </a:p>
        </p:txBody>
      </p:sp>
      <p:pic>
        <p:nvPicPr>
          <p:cNvPr id="8" name="그림 7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9039AB87-B977-0A8F-4EAE-90CB1F83DA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720" y="140110"/>
            <a:ext cx="2295832" cy="45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600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8DC3B4-86CF-2498-CC6E-A256E4AA6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E0FE57-EEBD-DC2E-5AAA-A425A6D59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0A4B4C-46E0-9C94-5EAC-7237CB6A9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E422B-0E68-47B5-84BB-CA2BDA8EE46C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16647A-6FF5-9F90-2812-CADD48405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6AE80C-7F7A-130E-8BD8-5BA97658E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799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58AC244-4A84-09D3-50FB-F934F9F479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3D64C9-D76D-C43E-C82B-A315CE73F3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0D0D7C-1A4D-433C-79F6-2C0633D1E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C623F-179B-417F-99B6-50F6DF228D4B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3F9A77-28DF-C409-13B2-D20C80BB4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466F88-F4F1-E00D-DC2A-8DBEA2707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20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1932D-9408-4B70-B995-B65AD315E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88" y="0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57714-0D4F-E274-0B81-419878505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84D0C3-D33B-7107-AB80-D9F33099C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897DBF-398C-9DB6-E916-35AB4FE2F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5B8D2-7CD5-9B15-8E13-87FF760EC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5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4601C5-2723-67A2-7D21-9F39D14C7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B1E75F-8FF2-A69A-E094-650EAEFD0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31FDEF-673D-E199-7B54-FFD44BA29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43723-C509-4DEA-8428-B50818F79709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E7B47C-D16B-1F66-3165-B941B9C61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F13A5C-BE81-C46F-5191-E33C5F066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947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69A2ED-4026-CEC5-0F77-74287163E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5CA756-D15D-464E-966E-2DF9AA9796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DC8A21-839F-87B3-9ABB-E0DA07E88E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268EA5-E313-8CB5-4A12-914620F47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7482-EE74-4DBD-97F4-D0DAC0C0E4E5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2797BB-0DAF-A25A-8AC2-46D61F5D6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8752A1-1625-10E7-A4F0-2E13719E4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237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B7AE7F-26ED-35B6-1BBA-A08CB8ECE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88D8DD-7148-8B19-6172-B0A169CFC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8CD1D6-87C8-BD82-7711-368227F17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A208518-1B3C-A417-C6AC-99F9C66D12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D843F92-B722-06A6-9A56-0A03BE26CF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532A15-9ECF-C043-5CC2-911757B5A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8C49-CED7-4A86-9B4A-621D7F62EE92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998F67-77F3-1632-EC3C-114B75C5A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AB6C1BB-6866-2A3B-A1F3-28B5D93C1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8536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899283-9B12-5339-3042-B6B67884B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97E34E6-ECFD-E5F2-081F-39427DA94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82D76-7079-412D-848B-E1B9E7A6A286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E04029-E47F-F52E-AF1E-D31E2D400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3665754-DE22-245A-A4D5-FE78A35B0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044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5E82391-47AE-B4C0-C4C4-22E5D9633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FEB5-5F88-4F49-9108-1795E314F09F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69BF5EA-4922-4594-BC0D-A1D7F17A9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7BF1BF-296A-E655-349A-1877369A8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379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094360-95AE-5B28-BF6B-212680601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D97E12-A7FB-C81A-18C2-34781A068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39CAA1-90A7-601C-BD90-A0DC6A391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885FF0-6BE8-F11D-CDAC-7E7B63F39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ABBEE-D8D4-48AD-9887-4DC578B8A684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A67A35-AF67-BDC9-86E1-D6EE283B8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C23707-35CC-08DC-8C13-06293DE52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2373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BD7A00-094E-C3F9-1A07-8FD90B7C9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FE9F136-9A64-0D06-F721-734E1E2244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C3BE40-4202-4B4A-C8A7-24945AC6E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D21BA2-CA17-A4B0-BBDD-B3995CC85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A55C-F3DD-45DD-9D50-F8680410167D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5E2437-D7E8-6CA8-856B-7C81E4CF8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00DA3E-B239-6A01-347D-5321CBE95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731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FFFA81-23D3-040A-78B0-48B808FA7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EC21FE-078C-940B-0151-04DDA663F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57DE65-2350-3072-3D26-AE091FE723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7971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E23C3-0E3D-4E4E-8486-D7FB4C073DC1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60F7DA-0F14-8211-C3E8-B6E466EE4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8DDAAB-9487-BAAF-7209-B8E704131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797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613B38F0-7150-3117-3D71-7C71CD28C70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720" y="140110"/>
            <a:ext cx="2295832" cy="45851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14AD115-409A-442E-434C-D90831860530}"/>
              </a:ext>
            </a:extLst>
          </p:cNvPr>
          <p:cNvSpPr/>
          <p:nvPr userDrawn="1"/>
        </p:nvSpPr>
        <p:spPr>
          <a:xfrm>
            <a:off x="0" y="6415344"/>
            <a:ext cx="12192000" cy="45719"/>
          </a:xfrm>
          <a:prstGeom prst="rect">
            <a:avLst/>
          </a:prstGeom>
          <a:solidFill>
            <a:srgbClr val="F9A130"/>
          </a:solidFill>
          <a:ln>
            <a:solidFill>
              <a:srgbClr val="F99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56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etbootstrap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B49C79-8DE4-4842-D1E6-927CDD6D4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681" y="1803221"/>
            <a:ext cx="10677090" cy="2387600"/>
          </a:xfrm>
        </p:spPr>
        <p:txBody>
          <a:bodyPr>
            <a:noAutofit/>
          </a:bodyPr>
          <a:lstStyle/>
          <a:p>
            <a:pPr algn="l"/>
            <a:r>
              <a:rPr lang="en-US" altLang="ko-KR" dirty="0" err="1"/>
              <a:t>SeSAC</a:t>
            </a:r>
            <a:r>
              <a:rPr lang="ko-KR" altLang="en-US" dirty="0"/>
              <a:t> </a:t>
            </a:r>
            <a:r>
              <a:rPr lang="en-US" altLang="ko-KR" dirty="0"/>
              <a:t>4</a:t>
            </a:r>
            <a:r>
              <a:rPr lang="ko-KR" altLang="en-US" dirty="0"/>
              <a:t>기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/>
              <a:t>    </a:t>
            </a:r>
            <a:br>
              <a:rPr lang="en-US" altLang="ko-KR" dirty="0"/>
            </a:br>
            <a:r>
              <a:rPr lang="en-US" altLang="ko-KR" dirty="0"/>
              <a:t>	  </a:t>
            </a:r>
            <a:r>
              <a:rPr lang="ko-KR" altLang="en-US" dirty="0"/>
              <a:t>웹 </a:t>
            </a:r>
            <a:r>
              <a:rPr lang="ko-KR" altLang="en-US" dirty="0" err="1"/>
              <a:t>풀스택</a:t>
            </a:r>
            <a:r>
              <a:rPr lang="ko-KR" altLang="en-US" dirty="0"/>
              <a:t> 과정 </a:t>
            </a:r>
            <a:r>
              <a:rPr lang="en-US" altLang="ko-KR" sz="4800" dirty="0"/>
              <a:t>Bootstrap</a:t>
            </a:r>
            <a:r>
              <a:rPr lang="en-US" altLang="ko-KR" dirty="0"/>
              <a:t> </a:t>
            </a:r>
            <a:r>
              <a:rPr lang="ko-KR" altLang="en-US" dirty="0"/>
              <a:t>수업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026682-DE15-5F01-6FA7-8F46F9ABC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34284" y="5827777"/>
            <a:ext cx="2576052" cy="365125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WITH </a:t>
            </a:r>
            <a:r>
              <a:rPr lang="ko-KR" altLang="en-US" dirty="0"/>
              <a:t>팀 </a:t>
            </a:r>
            <a:r>
              <a:rPr lang="ko-KR" altLang="en-US" dirty="0" err="1"/>
              <a:t>뤼쳐드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223B3B-2FCF-58AF-BC81-E9824EB6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EDFA-D8AA-4914-9440-7DF713C99FA9}" type="datetime1">
              <a:rPr lang="ko-KR" altLang="en-US" smtClean="0"/>
              <a:t>2022-07-07</a:t>
            </a:fld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7112DC-52CD-A148-06F6-6813E1A67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</a:t>
            </a:fld>
            <a:endParaRPr lang="ko-KR" altLang="en-US"/>
          </a:p>
        </p:txBody>
      </p:sp>
      <p:pic>
        <p:nvPicPr>
          <p:cNvPr id="1028" name="Picture 4" descr="청년취업사관학교, 새싹(SeSAC) - YouTube">
            <a:extLst>
              <a:ext uri="{FF2B5EF4-FFF2-40B4-BE49-F238E27FC236}">
                <a16:creationId xmlns:a16="http://schemas.microsoft.com/office/drawing/2014/main" id="{AD5D531A-42B5-6D12-7A47-FFEB75D29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2412" y="1356773"/>
            <a:ext cx="1334814" cy="1334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래픽 13">
            <a:extLst>
              <a:ext uri="{FF2B5EF4-FFF2-40B4-BE49-F238E27FC236}">
                <a16:creationId xmlns:a16="http://schemas.microsoft.com/office/drawing/2014/main" id="{05CE7F51-A9C8-5DAE-7A8F-C53E1F7B14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98086" y="5525269"/>
            <a:ext cx="667633" cy="66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655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DA36C-65CF-DE57-B375-6D86D2A7D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Bootstrap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F0E118-13FA-729A-60AF-684E084F4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786A31-D818-35BC-E175-84E0289FB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1D7A679-B8D0-186F-C971-BA7EA2851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2091" y="1806728"/>
            <a:ext cx="6705600" cy="62285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ko-KR" sz="3600" dirty="0">
                <a:highlight>
                  <a:srgbClr val="FFFF00"/>
                </a:highlight>
              </a:rPr>
              <a:t>Bootstrap</a:t>
            </a:r>
            <a:endParaRPr lang="ko-KR" altLang="en-US" sz="3600" dirty="0">
              <a:highlight>
                <a:srgbClr val="FFFF00"/>
              </a:highlight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7D05DCB7-AD04-98BC-4552-F188A7F03DB7}"/>
              </a:ext>
            </a:extLst>
          </p:cNvPr>
          <p:cNvSpPr txBox="1">
            <a:spLocks/>
          </p:cNvSpPr>
          <p:nvPr/>
        </p:nvSpPr>
        <p:spPr>
          <a:xfrm>
            <a:off x="3862091" y="2765717"/>
            <a:ext cx="7350080" cy="2319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웹 사이트를 쉽게 만들 수 있게 도와주는 공개 </a:t>
            </a:r>
            <a:r>
              <a:rPr lang="en-US" altLang="ko-KR" dirty="0"/>
              <a:t>HTML, CSS, JS </a:t>
            </a:r>
            <a:r>
              <a:rPr lang="ko-KR" altLang="en-US" dirty="0">
                <a:solidFill>
                  <a:schemeClr val="accent2"/>
                </a:solidFill>
              </a:rPr>
              <a:t>프레임워크</a:t>
            </a:r>
            <a:endParaRPr lang="en-US" altLang="ko-KR" dirty="0">
              <a:solidFill>
                <a:schemeClr val="accent2"/>
              </a:solidFill>
            </a:endParaRPr>
          </a:p>
        </p:txBody>
      </p:sp>
      <p:sp>
        <p:nvSpPr>
          <p:cNvPr id="6" name="말풍선: 모서리가 둥근 사각형 5">
            <a:extLst>
              <a:ext uri="{FF2B5EF4-FFF2-40B4-BE49-F238E27FC236}">
                <a16:creationId xmlns:a16="http://schemas.microsoft.com/office/drawing/2014/main" id="{266AA8F6-BAFA-629C-9744-AD3166EB5DFD}"/>
              </a:ext>
            </a:extLst>
          </p:cNvPr>
          <p:cNvSpPr/>
          <p:nvPr/>
        </p:nvSpPr>
        <p:spPr>
          <a:xfrm>
            <a:off x="6002196" y="4267456"/>
            <a:ext cx="4203030" cy="1154028"/>
          </a:xfrm>
          <a:prstGeom prst="wedgeRoundRectCallout">
            <a:avLst>
              <a:gd name="adj1" fmla="val -41712"/>
              <a:gd name="adj2" fmla="val -81434"/>
              <a:gd name="adj3" fmla="val 16667"/>
            </a:avLst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accent2"/>
                </a:solidFill>
              </a:rPr>
              <a:t>프레임워크</a:t>
            </a:r>
            <a:r>
              <a:rPr lang="ko-KR" altLang="en-US" sz="2400" dirty="0"/>
              <a:t>란</a:t>
            </a:r>
            <a:r>
              <a:rPr lang="en-US" altLang="ko-KR" sz="2400" dirty="0"/>
              <a:t>? </a:t>
            </a:r>
          </a:p>
          <a:p>
            <a:pPr algn="ctr"/>
            <a:endParaRPr lang="en-US" altLang="ko-KR" sz="1000" dirty="0"/>
          </a:p>
          <a:p>
            <a:pPr algn="ctr"/>
            <a:r>
              <a:rPr lang="ko-KR" altLang="en-US" dirty="0"/>
              <a:t>어떤 프로그램을 만들기 위한 기본 틀</a:t>
            </a:r>
            <a:endParaRPr lang="en-US" altLang="ko-KR" dirty="0"/>
          </a:p>
        </p:txBody>
      </p:sp>
      <p:pic>
        <p:nvPicPr>
          <p:cNvPr id="3" name="Picture 2" descr="Bootstrap · 세계에서 가장 인기있는 HTML, CSS, JS 라이브러리.">
            <a:extLst>
              <a:ext uri="{FF2B5EF4-FFF2-40B4-BE49-F238E27FC236}">
                <a16:creationId xmlns:a16="http://schemas.microsoft.com/office/drawing/2014/main" id="{5938431A-87D7-DC99-1BCE-943DDADD6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130" y="172640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8983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DC0481-1963-4297-B79D-1E16C966A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프레임워크 </a:t>
            </a:r>
            <a:r>
              <a:rPr lang="en-US" altLang="ko-KR" dirty="0"/>
              <a:t>vs </a:t>
            </a:r>
            <a:r>
              <a:rPr lang="ko-KR" altLang="en-US" dirty="0"/>
              <a:t>라이브러리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121C12-01C8-2680-C97E-DC639A226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CF91E01-FFEB-0525-B6D5-2AE4E8361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419C8B6-04D6-383E-2CF4-F79FF40F316F}"/>
              </a:ext>
            </a:extLst>
          </p:cNvPr>
          <p:cNvSpPr/>
          <p:nvPr/>
        </p:nvSpPr>
        <p:spPr>
          <a:xfrm>
            <a:off x="988541" y="1421027"/>
            <a:ext cx="4238367" cy="3398108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C43D55F8-49FB-2A49-7338-AE0F87C12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4612" y="5026572"/>
            <a:ext cx="2106223" cy="62285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ko-KR" altLang="en-US" sz="3600" dirty="0"/>
              <a:t>프레임워크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DD8FE67-DF6E-199C-A56F-33E955CBE9E7}"/>
              </a:ext>
            </a:extLst>
          </p:cNvPr>
          <p:cNvSpPr/>
          <p:nvPr/>
        </p:nvSpPr>
        <p:spPr>
          <a:xfrm>
            <a:off x="2903839" y="1445740"/>
            <a:ext cx="2298356" cy="19832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거실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2CEE74-C57C-2840-6CD6-4AC155ECA863}"/>
              </a:ext>
            </a:extLst>
          </p:cNvPr>
          <p:cNvSpPr/>
          <p:nvPr/>
        </p:nvSpPr>
        <p:spPr>
          <a:xfrm>
            <a:off x="1013255" y="1445742"/>
            <a:ext cx="1890584" cy="13715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방</a:t>
            </a:r>
            <a:r>
              <a:rPr lang="en-US" altLang="ko-KR" sz="2800" dirty="0"/>
              <a:t>1</a:t>
            </a:r>
            <a:endParaRPr lang="ko-KR" altLang="en-US" sz="28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70C102-CD7D-3E42-CBA7-F23981A05AEF}"/>
              </a:ext>
            </a:extLst>
          </p:cNvPr>
          <p:cNvSpPr/>
          <p:nvPr/>
        </p:nvSpPr>
        <p:spPr>
          <a:xfrm>
            <a:off x="2903839" y="3428999"/>
            <a:ext cx="2298356" cy="13715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방</a:t>
            </a:r>
            <a:r>
              <a:rPr lang="en-US" altLang="ko-KR" sz="2800" dirty="0"/>
              <a:t>2</a:t>
            </a:r>
            <a:endParaRPr lang="ko-KR" altLang="en-US" sz="28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C78329A-C5FA-2CFE-FEE9-7806EBA8F42E}"/>
              </a:ext>
            </a:extLst>
          </p:cNvPr>
          <p:cNvSpPr/>
          <p:nvPr/>
        </p:nvSpPr>
        <p:spPr>
          <a:xfrm>
            <a:off x="1013255" y="2817341"/>
            <a:ext cx="1041357" cy="13715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400" dirty="0"/>
              <a:t>화장실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172E6210-1928-4802-DE10-4D2E03EC1A4A}"/>
              </a:ext>
            </a:extLst>
          </p:cNvPr>
          <p:cNvSpPr txBox="1">
            <a:spLocks/>
          </p:cNvSpPr>
          <p:nvPr/>
        </p:nvSpPr>
        <p:spPr>
          <a:xfrm>
            <a:off x="8031167" y="5026572"/>
            <a:ext cx="2106223" cy="6228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3600" dirty="0"/>
              <a:t>라이브러리</a:t>
            </a:r>
          </a:p>
        </p:txBody>
      </p:sp>
      <p:pic>
        <p:nvPicPr>
          <p:cNvPr id="2052" name="Picture 4" descr="리빙가구 | FURNITURE | 에이스침대">
            <a:extLst>
              <a:ext uri="{FF2B5EF4-FFF2-40B4-BE49-F238E27FC236}">
                <a16:creationId xmlns:a16="http://schemas.microsoft.com/office/drawing/2014/main" id="{8B618BB9-C2EA-7D8D-275F-57773FEB92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8" t="27246" r="7855" b="27142"/>
          <a:stretch/>
        </p:blipFill>
        <p:spPr bwMode="auto">
          <a:xfrm>
            <a:off x="8740732" y="1232025"/>
            <a:ext cx="2875883" cy="157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가구 | 오늘의집 스토어">
            <a:extLst>
              <a:ext uri="{FF2B5EF4-FFF2-40B4-BE49-F238E27FC236}">
                <a16:creationId xmlns:a16="http://schemas.microsoft.com/office/drawing/2014/main" id="{F91AEA9B-3E71-1B32-321B-1DD76F894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316" y="2680686"/>
            <a:ext cx="2399429" cy="2399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LG 일반냉장고 | B600S51 | LG전자">
            <a:extLst>
              <a:ext uri="{FF2B5EF4-FFF2-40B4-BE49-F238E27FC236}">
                <a16:creationId xmlns:a16="http://schemas.microsoft.com/office/drawing/2014/main" id="{B16CB3DA-6250-5241-F004-E9A6041CC3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5" t="9099" r="23133" b="5572"/>
          <a:stretch/>
        </p:blipFill>
        <p:spPr bwMode="auto">
          <a:xfrm>
            <a:off x="6614604" y="1630851"/>
            <a:ext cx="1767017" cy="2925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DC0481-1963-4297-B79D-1E16C966A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Bootstrap</a:t>
            </a:r>
            <a:r>
              <a:rPr lang="ko-KR" altLang="en-US" dirty="0"/>
              <a:t> 시작하기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121C12-01C8-2680-C97E-DC639A226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CF91E01-FFEB-0525-B6D5-2AE4E8361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E3104BA-1C71-BA66-F83D-8BD8E5346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947" y="1132647"/>
            <a:ext cx="6610302" cy="4984818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D6AEEE-FC9F-73F2-C957-9A16000E7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6253" y="2445853"/>
            <a:ext cx="5257800" cy="633370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hlinkClick r:id="rId4"/>
              </a:rPr>
              <a:t>https://getbootstrap.com/</a:t>
            </a: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495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AC57F5-99D7-9C46-B6C1-D1622415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2"/>
                </a:solidFill>
              </a:rPr>
              <a:t>실습 </a:t>
            </a:r>
            <a:r>
              <a:rPr lang="en-US" altLang="ko-KR" dirty="0">
                <a:solidFill>
                  <a:schemeClr val="accent2"/>
                </a:solidFill>
              </a:rPr>
              <a:t>18.</a:t>
            </a:r>
            <a:r>
              <a:rPr lang="en-US" altLang="ko-KR" dirty="0"/>
              <a:t> </a:t>
            </a:r>
            <a:r>
              <a:rPr lang="ko-KR" altLang="en-US" dirty="0"/>
              <a:t>웹페이지 만들기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95DDE5-0A39-A366-4CFE-A28391199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2022-07-07</a:t>
            </a:fld>
            <a:endParaRPr lang="ko-KR" alt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D0C91EF-477B-0B3A-9420-91A1FA97C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19250"/>
            <a:ext cx="114300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1042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AC57F5-99D7-9C46-B6C1-D1622415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2"/>
                </a:solidFill>
              </a:rPr>
              <a:t>실습 </a:t>
            </a:r>
            <a:r>
              <a:rPr lang="en-US" altLang="ko-KR" dirty="0">
                <a:solidFill>
                  <a:schemeClr val="accent2"/>
                </a:solidFill>
              </a:rPr>
              <a:t>19.</a:t>
            </a:r>
            <a:r>
              <a:rPr lang="en-US" altLang="ko-KR" dirty="0"/>
              <a:t> </a:t>
            </a:r>
            <a:r>
              <a:rPr lang="ko-KR" altLang="en-US" dirty="0"/>
              <a:t>전체 실습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95DDE5-0A39-A366-4CFE-A28391199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2022-07-07</a:t>
            </a:fld>
            <a:endParaRPr lang="ko-KR" altLang="en-US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C5A75B8-EF16-1130-6BC7-3D223DA08847}"/>
              </a:ext>
            </a:extLst>
          </p:cNvPr>
          <p:cNvSpPr txBox="1">
            <a:spLocks/>
          </p:cNvSpPr>
          <p:nvPr/>
        </p:nvSpPr>
        <p:spPr>
          <a:xfrm>
            <a:off x="448962" y="1692473"/>
            <a:ext cx="11294076" cy="4420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조건 </a:t>
            </a:r>
            <a:r>
              <a:rPr lang="en-US" altLang="ko-KR" dirty="0"/>
              <a:t>1. </a:t>
            </a:r>
            <a:r>
              <a:rPr lang="ko-KR" altLang="en-US" dirty="0"/>
              <a:t>배우지 않은 </a:t>
            </a:r>
            <a:r>
              <a:rPr lang="en-US" altLang="ko-KR" dirty="0" err="1"/>
              <a:t>Javascript</a:t>
            </a:r>
            <a:r>
              <a:rPr lang="en-US" altLang="ko-KR" dirty="0"/>
              <a:t> </a:t>
            </a:r>
            <a:r>
              <a:rPr lang="ko-KR" altLang="en-US" dirty="0"/>
              <a:t>라이브러리 사용하기</a:t>
            </a:r>
            <a:endParaRPr lang="en-US" altLang="ko-KR" dirty="0"/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ko-KR" sz="2400" dirty="0"/>
              <a:t>Ex) </a:t>
            </a:r>
            <a:r>
              <a:rPr lang="en-US" altLang="ko-KR" sz="2400" dirty="0" err="1"/>
              <a:t>Sweetalert</a:t>
            </a:r>
            <a:r>
              <a:rPr lang="en-US" altLang="ko-KR" sz="2400" dirty="0"/>
              <a:t>, Chart.js, Scroll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ko-KR" sz="2400" dirty="0"/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조건</a:t>
            </a:r>
            <a:r>
              <a:rPr lang="en-US" altLang="ko-KR" dirty="0"/>
              <a:t> 2. Bootstrap Component </a:t>
            </a:r>
            <a:r>
              <a:rPr lang="ko-KR" altLang="en-US" dirty="0"/>
              <a:t>또는 </a:t>
            </a:r>
            <a:r>
              <a:rPr lang="en-US" altLang="ko-KR" dirty="0"/>
              <a:t>Utility</a:t>
            </a:r>
            <a:r>
              <a:rPr lang="ko-KR" altLang="en-US" dirty="0"/>
              <a:t> </a:t>
            </a:r>
            <a:r>
              <a:rPr lang="en-US" altLang="ko-KR" dirty="0"/>
              <a:t>5</a:t>
            </a:r>
            <a:r>
              <a:rPr lang="ko-KR" altLang="en-US" dirty="0"/>
              <a:t>개 이상 사용하기</a:t>
            </a:r>
            <a:endParaRPr lang="en-US" altLang="ko-KR" sz="2400" dirty="0"/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ko-KR" sz="2400" dirty="0"/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조건 </a:t>
            </a:r>
            <a:r>
              <a:rPr lang="en-US" altLang="ko-KR" dirty="0"/>
              <a:t>3. </a:t>
            </a:r>
            <a:r>
              <a:rPr lang="ko-KR" altLang="en-US" dirty="0"/>
              <a:t>반응형 페이지로 만들기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49746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메이플스토리"/>
        <a:ea typeface="메이플스토리"/>
        <a:cs typeface=""/>
      </a:majorFont>
      <a:minorFont>
        <a:latin typeface="메이플스토리"/>
        <a:ea typeface="메이플스토리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1170</TotalTime>
  <Words>119</Words>
  <Application>Microsoft Office PowerPoint</Application>
  <PresentationFormat>와이드스크린</PresentationFormat>
  <Paragraphs>40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메이플스토리</vt:lpstr>
      <vt:lpstr>Arial</vt:lpstr>
      <vt:lpstr>Office 테마</vt:lpstr>
      <vt:lpstr>SeSAC 4기,         웹 풀스택 과정 Bootstrap 수업</vt:lpstr>
      <vt:lpstr>Bootstrap</vt:lpstr>
      <vt:lpstr>프레임워크 vs 라이브러리</vt:lpstr>
      <vt:lpstr>Bootstrap 시작하기</vt:lpstr>
      <vt:lpstr>실습 18. 웹페이지 만들기</vt:lpstr>
      <vt:lpstr>실습 19. 전체 실습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김규리</dc:creator>
  <cp:lastModifiedBy>김 규리</cp:lastModifiedBy>
  <cp:revision>134</cp:revision>
  <dcterms:created xsi:type="dcterms:W3CDTF">2022-06-26T11:10:22Z</dcterms:created>
  <dcterms:modified xsi:type="dcterms:W3CDTF">2022-07-07T02:27:57Z</dcterms:modified>
</cp:coreProperties>
</file>

<file path=docProps/thumbnail.jpeg>
</file>